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71" r:id="rId3"/>
    <p:sldId id="258" r:id="rId4"/>
    <p:sldId id="266" r:id="rId5"/>
    <p:sldId id="259" r:id="rId6"/>
    <p:sldId id="260" r:id="rId7"/>
    <p:sldId id="262" r:id="rId8"/>
    <p:sldId id="270" r:id="rId9"/>
    <p:sldId id="263" r:id="rId10"/>
    <p:sldId id="264" r:id="rId11"/>
    <p:sldId id="257" r:id="rId12"/>
    <p:sldId id="265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87DCC-5C27-4925-B265-39C28B941FCE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0C675-B9DE-476E-8AF2-CC3DE7B48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9972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43323" y="3721472"/>
            <a:ext cx="5120640" cy="2587847"/>
          </a:xfrm>
        </p:spPr>
        <p:txBody>
          <a:bodyPr>
            <a:normAutofit fontScale="92500" lnSpcReduction="20000"/>
          </a:bodyPr>
          <a:lstStyle/>
          <a:p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Черничкина</a:t>
            </a:r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Н.Н. </a:t>
            </a:r>
            <a:r>
              <a:rPr lang="ru-RU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Татарченко</a:t>
            </a:r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О.А. </a:t>
            </a:r>
          </a:p>
          <a:p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детский сад «Аленушка» Боковского района.</a:t>
            </a:r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81024" cy="2808312"/>
          </a:xfrm>
        </p:spPr>
        <p:txBody>
          <a:bodyPr>
            <a:normAutofit fontScale="90000"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sz="4800" b="1" dirty="0">
                <a:solidFill>
                  <a:srgbClr val="002060"/>
                </a:solidFill>
                <a:latin typeface="Times New Roman"/>
                <a:ea typeface="Times New Roman"/>
              </a:rPr>
              <a:t>Мы памяти этой верны</a:t>
            </a:r>
            <a:r>
              <a:rPr lang="ru-RU" sz="4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</a:t>
            </a:r>
            <a:br>
              <a:rPr lang="ru-RU" sz="4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54463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кий сад\день победы\cd3471b302c1cbec073e58c83de34f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45920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276225" y="188640"/>
            <a:ext cx="4251960" cy="6047568"/>
          </a:xfrm>
        </p:spPr>
        <p:txBody>
          <a:bodyPr>
            <a:normAutofit/>
          </a:bodyPr>
          <a:lstStyle/>
          <a:p>
            <a:pPr marL="0" indent="0" algn="ctr" fontAlgn="base">
              <a:lnSpc>
                <a:spcPts val="1690"/>
              </a:lnSpc>
              <a:spcAft>
                <a:spcPts val="2250"/>
              </a:spcAft>
              <a:buNone/>
            </a:pPr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 fontAlgn="base">
              <a:lnSpc>
                <a:spcPts val="1690"/>
              </a:lnSpc>
              <a:spcAft>
                <a:spcPts val="2250"/>
              </a:spcAft>
              <a:buNone/>
            </a:pPr>
            <a:endParaRPr lang="ru-RU" sz="3200" b="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 fontAlgn="base">
              <a:lnSpc>
                <a:spcPts val="1690"/>
              </a:lnSpc>
              <a:spcAft>
                <a:spcPts val="2250"/>
              </a:spcAft>
              <a:buNone/>
            </a:pPr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 fontAlgn="base">
              <a:lnSpc>
                <a:spcPts val="1690"/>
              </a:lnSpc>
              <a:spcAft>
                <a:spcPts val="2250"/>
              </a:spcAft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Майский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праздник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</a:t>
            </a:r>
          </a:p>
          <a:p>
            <a:pPr marL="0" indent="0" algn="ctr" fontAlgn="base">
              <a:lnSpc>
                <a:spcPts val="1690"/>
              </a:lnSpc>
              <a:spcAft>
                <a:spcPts val="2250"/>
              </a:spcAft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День Победы</a:t>
            </a:r>
          </a:p>
          <a:p>
            <a:pPr marL="0" indent="0" algn="ctr" fontAlgn="base">
              <a:lnSpc>
                <a:spcPts val="1690"/>
              </a:lnSpc>
              <a:spcAft>
                <a:spcPts val="2250"/>
              </a:spcAft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Отмечает вся страна</a:t>
            </a:r>
          </a:p>
          <a:p>
            <a:pPr marL="0" indent="0" algn="ctr" fontAlgn="base">
              <a:lnSpc>
                <a:spcPts val="1690"/>
              </a:lnSpc>
              <a:spcAft>
                <a:spcPts val="2250"/>
              </a:spcAft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Надевают наши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деды, прадеды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 fontAlgn="base">
              <a:lnSpc>
                <a:spcPts val="1690"/>
              </a:lnSpc>
              <a:spcAft>
                <a:spcPts val="2250"/>
              </a:spcAft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Боевые ордена.</a:t>
            </a: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детский сад\день победы\worldwar2_veterans_moscow0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4536504" cy="4248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484770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59155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Победой кончилась война – те годы позади! Танец «Журавли»              </a:t>
            </a:r>
            <a:endParaRPr lang="ru-RU" sz="3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9_may_02.gif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071546"/>
            <a:ext cx="7009152" cy="5256864"/>
          </a:xfrm>
        </p:spPr>
      </p:pic>
    </p:spTree>
    <p:extLst>
      <p:ext uri="{BB962C8B-B14F-4D97-AF65-F5344CB8AC3E}">
        <p14:creationId xmlns:p14="http://schemas.microsoft.com/office/powerpoint/2010/main" xmlns="" val="10679794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Встреча с ветеранами в МБДОУ детский сад «Аленушка»Боковского района</a:t>
            </a:r>
            <a:endParaRPr lang="ru-RU" dirty="0"/>
          </a:p>
        </p:txBody>
      </p:sp>
      <p:pic>
        <p:nvPicPr>
          <p:cNvPr id="4" name="Содержимое 3" descr="P4241169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280584" y="1298575"/>
            <a:ext cx="6582833" cy="49371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47864" y="260648"/>
            <a:ext cx="5796136" cy="5904656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	Закрепить знания детей о том, как защищали свою страну русские люди в годы Великой Отечественной войны, как живущие помнят о них.</a:t>
            </a:r>
          </a:p>
          <a:p>
            <a:pPr algn="just">
              <a:lnSpc>
                <a:spcPct val="150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	Воспитывать уважение, любовь и благодарность к людям, защищающим Родину от врагов, ветеранам войны, заботиться о них.</a:t>
            </a:r>
          </a:p>
          <a:p>
            <a:pPr algn="just">
              <a:lnSpc>
                <a:spcPct val="150000"/>
              </a:lnSpc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детский сад\день победы\112791572_large_9_may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4759" y="3929066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етский сад\день победы\4895598855800926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63728">
            <a:off x="283462" y="582733"/>
            <a:ext cx="29527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40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91550" cy="864096"/>
          </a:xfrm>
        </p:spPr>
        <p:txBody>
          <a:bodyPr>
            <a:prstTxWarp prst="textWave1">
              <a:avLst/>
            </a:prstTxWarp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ВЕЛИКАЯ ОТЕЧЕСТВЕННА ВОЙНА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algn="ctr" fontAlgn="base">
              <a:lnSpc>
                <a:spcPts val="1690"/>
              </a:lnSpc>
              <a:spcAft>
                <a:spcPts val="2250"/>
              </a:spcAft>
              <a:buClr>
                <a:srgbClr val="61625E"/>
              </a:buClr>
              <a:buNone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Вставай, страна огромная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ctr" fontAlgn="base">
              <a:lnSpc>
                <a:spcPts val="1690"/>
              </a:lnSpc>
              <a:spcAft>
                <a:spcPts val="2250"/>
              </a:spcAft>
              <a:buClr>
                <a:srgbClr val="61625E"/>
              </a:buClr>
              <a:buNone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Вставай на смертный бой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ctr" fontAlgn="base">
              <a:lnSpc>
                <a:spcPts val="1690"/>
              </a:lnSpc>
              <a:spcAft>
                <a:spcPts val="2250"/>
              </a:spcAft>
              <a:buClr>
                <a:srgbClr val="61625E"/>
              </a:buClr>
              <a:buNone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С фашистской силой темною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ctr" fontAlgn="base">
              <a:lnSpc>
                <a:spcPts val="1690"/>
              </a:lnSpc>
              <a:spcAft>
                <a:spcPts val="2250"/>
              </a:spcAft>
              <a:buClr>
                <a:srgbClr val="61625E"/>
              </a:buClr>
              <a:buNone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С проклятою ордой.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ctr" fontAlgn="base">
              <a:lnSpc>
                <a:spcPts val="1690"/>
              </a:lnSpc>
              <a:spcAft>
                <a:spcPts val="2250"/>
              </a:spcAft>
              <a:buClr>
                <a:srgbClr val="61625E"/>
              </a:buClr>
              <a:buNone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Пусть ярость благородная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ctr" fontAlgn="base">
              <a:lnSpc>
                <a:spcPts val="1690"/>
              </a:lnSpc>
              <a:spcAft>
                <a:spcPts val="2250"/>
              </a:spcAft>
              <a:buClr>
                <a:srgbClr val="61625E"/>
              </a:buClr>
              <a:buNone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Вскипает, как волна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ctr" fontAlgn="base">
              <a:lnSpc>
                <a:spcPts val="1690"/>
              </a:lnSpc>
              <a:spcAft>
                <a:spcPts val="2250"/>
              </a:spcAft>
              <a:buClr>
                <a:srgbClr val="61625E"/>
              </a:buClr>
              <a:buNone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Идет война народная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ctr" fontAlgn="base">
              <a:lnSpc>
                <a:spcPts val="1690"/>
              </a:lnSpc>
              <a:spcAft>
                <a:spcPts val="2250"/>
              </a:spcAft>
              <a:buClr>
                <a:srgbClr val="61625E"/>
              </a:buClr>
              <a:buNone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Священная война.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D:\детский сад\день победы\1368124260_dscn004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6450" y="1412776"/>
            <a:ext cx="4251325" cy="3876710"/>
          </a:xfrm>
          <a:prstGeom prst="roundRect">
            <a:avLst>
              <a:gd name="adj" fmla="val 1314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4438045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48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/>
            </a:r>
            <a:br>
              <a:rPr lang="ru-RU" sz="48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</a:br>
            <a:r>
              <a:rPr lang="ru-RU" sz="48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/>
            </a:r>
            <a:br>
              <a:rPr lang="ru-RU" sz="48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</a:br>
            <a:r>
              <a:rPr lang="ru-RU" sz="48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/>
            </a:r>
            <a:br>
              <a:rPr lang="ru-RU" sz="48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</a:br>
            <a:r>
              <a:rPr lang="ru-RU" sz="48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/>
            </a:r>
            <a:br>
              <a:rPr lang="ru-RU" sz="48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</a:br>
            <a:r>
              <a:rPr lang="ru-RU" sz="48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/>
            </a:r>
            <a:br>
              <a:rPr lang="ru-RU" sz="48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</a:br>
            <a:r>
              <a:rPr lang="ru-RU" sz="48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/>
            </a:r>
            <a:br>
              <a:rPr lang="ru-RU" sz="48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</a:br>
            <a:r>
              <a:rPr lang="ru-RU" sz="48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/>
            </a:r>
            <a:br>
              <a:rPr lang="ru-RU" sz="48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</a:br>
            <a:r>
              <a:rPr lang="ru-RU" sz="48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>Без </a:t>
            </a:r>
            <a:r>
              <a:rPr lang="ru-RU" sz="48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>объявления войны</a:t>
            </a:r>
            <a:r>
              <a:rPr lang="ru-RU" sz="48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>…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5370912"/>
          </a:xfrm>
        </p:spPr>
        <p:txBody>
          <a:bodyPr numCol="1">
            <a:normAutofit fontScale="62500" lnSpcReduction="20000"/>
          </a:bodyPr>
          <a:lstStyle/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ВЫСТУПЛЕНИЕ ПО РАДИО ЗАМЕСТИТЕЛЯ ПРЕДСЕДАТЕЛЯ СОВЕТА НАРОДНЫХ КОМИССАРОВ СОЮЗА ССР И НАРОДНОГО КОМИССАРА ИНОСТРАННЫХ ДЕЛ ТОВ. В. М. МОЛОТОВА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 июня 1941 года</a:t>
            </a:r>
            <a:br>
              <a:rPr lang="ru-RU" sz="2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…Сегодня, в 4 часа утра, без предъявления каких-либо претензий к Советскому Союзу, без объявления войны, германские войска напали на нашу страну, атаковали наши границы во многих местах и подвергли бомбежке своих самолетов наши города — Житомир, Киев, Севастополь, Каунас и некоторые другие…</a:t>
            </a:r>
            <a:br>
              <a:rPr lang="ru-RU" sz="2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Красная Армия и весь наш народ вновь поведут победоносную отечественную войну за родину, за честь, за свободу…</a:t>
            </a:r>
            <a:br>
              <a:rPr lang="ru-RU" sz="2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Наше дело правое. Враг будет разбит. Победа будет за нами.</a:t>
            </a:r>
            <a:endParaRPr lang="ru-RU" sz="3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6450" y="1268760"/>
            <a:ext cx="4251325" cy="5040560"/>
          </a:xfrm>
        </p:spPr>
      </p:pic>
    </p:spTree>
    <p:extLst>
      <p:ext uri="{BB962C8B-B14F-4D97-AF65-F5344CB8AC3E}">
        <p14:creationId xmlns:p14="http://schemas.microsoft.com/office/powerpoint/2010/main" xmlns="" val="39583658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76672"/>
            <a:ext cx="8568952" cy="6154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ВЕЛИКАЯ ОТЕЧЕСТВЕННА ВОЙНА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самая крупная война в истории человечества.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Слово «великий» означает, очень большой, громадный, огромный. В самом деле, война захватила огромную часть территории нашей страны, в ней участвовали десятки миллионов людей, она длилась долгих четыре года, а победа в ней потребовала от нашего народа громадного напряжения всех физических и духовных сил.</a:t>
            </a:r>
          </a:p>
          <a:p>
            <a:pPr algn="just">
              <a:lnSpc>
                <a:spcPct val="200000"/>
              </a:lnSpc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Отечественной войной она называется потому, что эта война — справедливая, направленная на защиту своего Отечества. На борьбу с врагом поднялась вся наша огромная страна! Мужчины и женщины, пожилые люди, даже дети ковали победу в тылу и на передовой.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3264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масштабам человеческих жертв и разрушений эта война превзошла все войны, которые были на нашей планете. Было уничтожено огромное количество людей. На фронтах в боевых операциях было убито свыше 20 млн солдат. В ходе Второй мировой войны погибло около 55 млн человек, из них почти половина — граждане нашей страны.</a:t>
            </a:r>
          </a:p>
          <a:p>
            <a:pPr algn="just">
              <a:lnSpc>
                <a:spcPct val="200000"/>
              </a:lnSpc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Ужас и потери Второй мировой войны объединили людей в борьбе против фашизма, и поэтому огромная радость победы охватила в 1945 году не только Европу, но и весь мир.</a:t>
            </a:r>
          </a:p>
          <a:p>
            <a:pPr algn="just">
              <a:lnSpc>
                <a:spcPct val="200000"/>
              </a:lnSpc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мая 1945 года для России навечно стало великой датой - ДЕНЬ ПОБЕДЫ над Фашисткой Германией.</a:t>
            </a:r>
            <a:endParaRPr lang="ru-RU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1180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8964487" cy="8351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Напомним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, что Берлин был взят еще 2 мая, но немецкие войска оказывали ожесточенное сопротивление Красной армии еще более недели, прежде чем фашистским командованием, во избежание напрасного кровопролития было, наконец, принято решение о капитуляции.</a:t>
            </a:r>
          </a:p>
          <a:p>
            <a:pPr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Но еще до этого момента, Сталиным был подписан указ Президиума Верховного Совета СССР о том, что отныне 9 мая становится государственным праздником Днем Победы и объявляется выходным днем. В 6 часов утра по московскому времени, этот Указ по радио был зачитан диктором Левитаном.</a:t>
            </a:r>
          </a:p>
          <a:p>
            <a:pPr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Первый День Победы праздновался так, как, наверное, отмечалось очень мало праздников в истории СССР и России. Люди на улицах поздравляли друг друга, обнимались, целовались и плакали.</a:t>
            </a:r>
          </a:p>
          <a:p>
            <a:pPr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endParaRPr lang="ru-RU" sz="2000" dirty="0" smtClean="0">
              <a:solidFill>
                <a:srgbClr val="303F5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endParaRPr lang="ru-RU" sz="2000" dirty="0">
              <a:solidFill>
                <a:srgbClr val="303F5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endParaRPr lang="ru-RU" sz="2000" dirty="0" smtClean="0">
              <a:solidFill>
                <a:srgbClr val="303F5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endParaRPr lang="ru-RU" sz="2000" dirty="0">
              <a:solidFill>
                <a:srgbClr val="303F5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7207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етский сад\день победы\cf26b0202a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3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097593"/>
            <a:ext cx="8856984" cy="366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9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 мая 1945 года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для России навечно стало великой датой. Ради этого счастливого дня погибли миллионы человек, сражаясь за свободу России и всего мира. Мы никогда не забудем тех, кто горел в танках, кто бросался из окопов под ураганный огонь, кто грудью ложился на амбразуру, кто не пожалел своей жизни и все одолел. Не ради наград, а ради того, чтобы мы с вами, ребята, могли жить, учиться, работать и быть счастливыми!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2239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етский сад\день победы\86961735_9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17411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339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Soho</vt:lpstr>
      <vt:lpstr> «Мы памяти этой верны»  </vt:lpstr>
      <vt:lpstr>Слайд 2</vt:lpstr>
      <vt:lpstr>ВЕЛИКАЯ ОТЕЧЕСТВЕННА ВОЙНА </vt:lpstr>
      <vt:lpstr>       Без объявления войны…</vt:lpstr>
      <vt:lpstr>Слайд 5</vt:lpstr>
      <vt:lpstr>Слайд 6</vt:lpstr>
      <vt:lpstr>Слайд 7</vt:lpstr>
      <vt:lpstr>Слайд 8</vt:lpstr>
      <vt:lpstr>Слайд 9</vt:lpstr>
      <vt:lpstr>Слайд 10</vt:lpstr>
      <vt:lpstr>      </vt:lpstr>
      <vt:lpstr>Победой кончилась война – те годы позади! Танец «Журавли»              </vt:lpstr>
      <vt:lpstr>Встреча с ветеранами в МБДОУ детский сад «Аленушка»Боковского района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Общероссийский конкурс «Мы памяти этой верны»</dc:title>
  <dc:creator>Компьютерщик</dc:creator>
  <cp:lastModifiedBy>Елена</cp:lastModifiedBy>
  <cp:revision>17</cp:revision>
  <dcterms:created xsi:type="dcterms:W3CDTF">2015-03-05T05:58:08Z</dcterms:created>
  <dcterms:modified xsi:type="dcterms:W3CDTF">2015-04-27T07:27:10Z</dcterms:modified>
</cp:coreProperties>
</file>